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1" r:id="rId4"/>
    <p:sldId id="260" r:id="rId5"/>
    <p:sldId id="262" r:id="rId6"/>
    <p:sldId id="259" r:id="rId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5" dt="2024-06-17T18:42:06.34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modSld">
      <pc:chgData name="Nur Ali Dilek" userId="77a452819edd66b8" providerId="LiveId" clId="{0592E1D6-D87C-42CF-AF8B-119A30B71482}" dt="2024-06-19T06:38:14.695" v="991" actId="1076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17T18:37:17.272" v="652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17T18:36:24.614" v="618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17T18:36:24.614" v="618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7T19:04:40.447" v="963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7T19:04:40.447" v="963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19T06:38:14.695" v="991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17T18:52:14.822" v="841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mod">
          <ac:chgData name="Nur Ali Dilek" userId="77a452819edd66b8" providerId="LiveId" clId="{0592E1D6-D87C-42CF-AF8B-119A30B71482}" dt="2024-06-19T06:37:52.036" v="988" actId="1076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19T06:38:14.695" v="991" actId="1076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17T18:49:09.979" v="834" actId="1076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17T18:38:49.625" v="74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mod">
          <ac:chgData name="Nur Ali Dilek" userId="77a452819edd66b8" providerId="LiveId" clId="{0592E1D6-D87C-42CF-AF8B-119A30B71482}" dt="2024-06-17T18:49:01.424" v="831" actId="1076"/>
          <ac:picMkLst>
            <pc:docMk/>
            <pc:sldMk cId="3387566406" sldId="261"/>
            <ac:picMk id="4" creationId="{FE576B28-CC41-0C92-BC08-A64BBB3D4E16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mod">
          <ac:chgData name="Nur Ali Dilek" userId="77a452819edd66b8" providerId="LiveId" clId="{0592E1D6-D87C-42CF-AF8B-119A30B71482}" dt="2024-06-17T18:49:09.979" v="834" actId="1076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">
        <pc:chgData name="Nur Ali Dilek" userId="77a452819edd66b8" providerId="LiveId" clId="{0592E1D6-D87C-42CF-AF8B-119A30B71482}" dt="2024-06-19T06:37:04.595" v="978" actId="1076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17T18:55:50.287" v="889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19T06:36:36.865" v="971" actId="1076"/>
          <ac:picMkLst>
            <pc:docMk/>
            <pc:sldMk cId="1963617037" sldId="262"/>
            <ac:picMk id="4" creationId="{368A892D-9E4E-6AE0-8191-4E3CA203A123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mod">
          <ac:chgData name="Nur Ali Dilek" userId="77a452819edd66b8" providerId="LiveId" clId="{0592E1D6-D87C-42CF-AF8B-119A30B71482}" dt="2024-06-19T06:37:04.595" v="978" actId="1076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19.06.2024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838200" y="4455816"/>
            <a:ext cx="442444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838201" y="3075120"/>
            <a:ext cx="4260804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  <a:p>
            <a:pPr defTabSz="868680">
              <a:spcAft>
                <a:spcPts val="600"/>
              </a:spcAft>
            </a:pPr>
            <a:endParaRPr lang="de-DE" sz="1710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dirty="0"/>
              <a:t>Schneller als zuvor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838201" y="3507188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4800589"/>
            <a:ext cx="5342083" cy="243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-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FE576B28-CC41-0C92-BC08-A64BBB3D4E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143992"/>
            <a:ext cx="4743202" cy="3172502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AC3EAC43-EE3F-EC11-C176-DF233F9C6F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5448" y="3746140"/>
            <a:ext cx="5411193" cy="1857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FFD6D6EE-D726-1552-4F94-886412CFAD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029849"/>
            <a:ext cx="4915393" cy="3305737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B9522D72-C056-1BF4-E3B5-1713CE74B01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0136" y="3603407"/>
            <a:ext cx="5267452" cy="1858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368A892D-9E4E-6AE0-8191-4E3CA203A1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1327" y="2949009"/>
            <a:ext cx="3863592" cy="345284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E75FEF5F-4227-6CF7-EEA4-4B6EB3047D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1813" y="3877506"/>
            <a:ext cx="6485753" cy="886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153</Words>
  <Application>Microsoft Office PowerPoint</Application>
  <PresentationFormat>Breitbild</PresentationFormat>
  <Paragraphs>34</Paragraphs>
  <Slides>6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 / Bewertungsfunktion</vt:lpstr>
      <vt:lpstr>Tabellarische Präsentation der   NegaMax - Suche</vt:lpstr>
      <vt:lpstr>Tabellarische Präsentation der Alpha-Beta-Suche mit Nullsuche</vt:lpstr>
      <vt:lpstr>Tabellarische Präsentation der Alpha-Beta-Suche ohne Nullsuche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2024-06-19T06:38:20Z</dcterms:modified>
</cp:coreProperties>
</file>

<file path=docProps/thumbnail.jpeg>
</file>